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13"/>
    <p:restoredTop sz="94720"/>
  </p:normalViewPr>
  <p:slideViewPr>
    <p:cSldViewPr snapToGrid="0" snapToObjects="1">
      <p:cViewPr varScale="1">
        <p:scale>
          <a:sx n="200" d="100"/>
          <a:sy n="200" d="100"/>
        </p:scale>
        <p:origin x="184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8T16:51:57.2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1,'55'4,"-5"8,-19-10,62 8,-46-10,24 4,-3 2,-32-4,39 8,25-10,-3 0,-37 0,-2 0,12 0,-19 0,-6 0,18 0,1 0,22 0,-39 0,33 0,-69 0,16 0,-12 0,-4 0,9 7,-8-6,8 9,-2-10,-3 4,2-4,-3 6,4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8T20:56:15.4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0,'78'3,"0"-1,0 1,0 0,17-2,-4-1,-28 3,-39 4,-7-7,-10 3,16-2,-13 2,13 3,-4-4,5 4,7-2,-11-2,9 2,-16-4,5 0,-1 0,-5 0,8 0,-2 7,-3-6,2 5,-3-6,4 0,-3 0,1 0,-2 0,5 0,-5 0,3 0,-3 0,4 0,-3 0,2 0,-3 0,4 0,-3 0,1 0,-5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46931-9973-594E-8792-E35F023F06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4095C-809A-894F-AE70-9ED30B93D1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6359B-4C90-9D41-8C49-C8C81E77D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1969-BC6E-E641-9D0F-BECC67940E95}" type="datetimeFigureOut">
              <a:rPr lang="en-US" smtClean="0"/>
              <a:t>2/8/21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22376-7F71-6347-AAEB-C4F2237D5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14D73-17C6-2349-AAF1-ECE84C63F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B878-B88D-474B-8539-CCE2C16E9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644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BA0D2-23C7-4E47-9628-71F440FCE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E7500-53E8-E045-AE07-F94BFE3709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96CAB-CC0B-B442-9F40-FAF001CA1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1969-BC6E-E641-9D0F-BECC67940E95}" type="datetimeFigureOut">
              <a:rPr lang="en-US" smtClean="0"/>
              <a:t>2/8/21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41EC1-5F3E-E945-9784-220671F9D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279E5-4C97-A843-B816-E735C3F58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B878-B88D-474B-8539-CCE2C16E9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973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C24FB4-7BCD-324B-B306-89FC62FC02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1A9F39-54A9-B949-92BC-240EF3CE62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0ED50-482E-7B43-8C18-1B047F216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1969-BC6E-E641-9D0F-BECC67940E95}" type="datetimeFigureOut">
              <a:rPr lang="en-US" smtClean="0"/>
              <a:t>2/8/21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56A3-6222-2E45-93A3-0EFEA64A0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3ECFB-A13E-9B43-8FDA-C040A3997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B878-B88D-474B-8539-CCE2C16E9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410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4D979-AE11-C045-A7AC-08B9D5F12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3A03-4D20-ED4D-8B86-C060C7EF5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17186-5269-4D4C-BCDE-BB2C856A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1969-BC6E-E641-9D0F-BECC67940E95}" type="datetimeFigureOut">
              <a:rPr lang="en-US" smtClean="0"/>
              <a:t>2/8/21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7F5AA-B5B9-B648-B364-E41B039A4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7FBDB-FDBD-9D4C-B5C2-154A4BB84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B878-B88D-474B-8539-CCE2C16E9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313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390DE-FCDF-AE42-9EFE-DD379C8D7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76B4FE-590F-EC4E-BCB3-EBEEB6EA63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D1B9C-FD47-814D-ACFC-EE6A28764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1969-BC6E-E641-9D0F-BECC67940E95}" type="datetimeFigureOut">
              <a:rPr lang="en-US" smtClean="0"/>
              <a:t>2/8/21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26866-969F-C741-B0F3-825B7DE35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5EEEE-6FBD-C74D-BA9D-AD15FC449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B878-B88D-474B-8539-CCE2C16E9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13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668A4-FCF7-B441-BB4C-F88D3B8F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E7A1C-2050-1845-9D36-BC57A7B6ED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726496-FD22-5C41-A386-C4BFB19D35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F4FBD-C47D-BB4C-BB76-378FFE029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1969-BC6E-E641-9D0F-BECC67940E95}" type="datetimeFigureOut">
              <a:rPr lang="en-US" smtClean="0"/>
              <a:t>2/8/21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501EBF-8472-0641-B41F-7FFD06F91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A50BCB-6FE6-324E-B32A-853EE3913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B878-B88D-474B-8539-CCE2C16E9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38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851D7-4B04-3843-83D0-3C63014F0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003D32-AC45-9F48-A1FC-34ECF30DD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1EBB21-5BBC-694F-AE84-4E901DB97F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0D6F1E-F412-0F4C-A451-0539F977E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3ED9D6-44A6-7747-8366-60B1626BA2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26C025-637F-C246-951C-5F3EB87C3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1969-BC6E-E641-9D0F-BECC67940E95}" type="datetimeFigureOut">
              <a:rPr lang="en-US" smtClean="0"/>
              <a:t>2/8/21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60BD3C-E928-B64B-A13A-F2CA72F48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4C252E-CC94-B746-8E6E-42B46ABD6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B878-B88D-474B-8539-CCE2C16E9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39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9F01D-31A3-DC4C-B6A2-A39DBF99F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E6D8F5-396F-EC41-B1B4-82D6F4FA4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1969-BC6E-E641-9D0F-BECC67940E95}" type="datetimeFigureOut">
              <a:rPr lang="en-US" smtClean="0"/>
              <a:t>2/8/21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42B5F-0F62-F04B-8365-F921D4A85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D463-2F59-DF4F-8112-9B18FA69F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B878-B88D-474B-8539-CCE2C16E9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988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1E2EF2-98E6-8C4C-B902-DABF5D1E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1969-BC6E-E641-9D0F-BECC67940E95}" type="datetimeFigureOut">
              <a:rPr lang="en-US" smtClean="0"/>
              <a:t>2/8/21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2336E8-1DCF-D94C-9E2D-A0FAB26AF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94349-B6B3-3F42-A4C2-3F6FEA4A8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B878-B88D-474B-8539-CCE2C16E9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203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7BC13-C7F0-B444-B7FC-AF911D848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D02BA-ADF1-0E40-A657-D86A69F65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EDE7B3-6CE7-4F45-9466-2C35B1B174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8F3BEE-585A-C943-B41E-11EE16E77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1969-BC6E-E641-9D0F-BECC67940E95}" type="datetimeFigureOut">
              <a:rPr lang="en-US" smtClean="0"/>
              <a:t>2/8/21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DFD4F3-8911-6E43-946C-6E364B3DB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6E2A9-0721-4A49-8A5C-B2E7A6FBF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B878-B88D-474B-8539-CCE2C16E9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224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19844-1456-F542-B6C4-FA5D05226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A6C39B-44D3-5D45-9844-B5EACF56F5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6DC085-6EAC-CF48-8085-AB38C97008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95E28F-66C0-D548-951B-9236A832B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1969-BC6E-E641-9D0F-BECC67940E95}" type="datetimeFigureOut">
              <a:rPr lang="en-US" smtClean="0"/>
              <a:t>2/8/21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9F930F-B84B-8F4C-945E-E33D96411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10727-112D-2B40-BAB0-0688B0EFD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B878-B88D-474B-8539-CCE2C16E9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908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01B80E-5120-5C4A-963E-C182802BC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412C70-AC74-3041-9F3A-2C64821F9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A9A95-39C2-5B41-A4BA-ECAC3F40E2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331969-BC6E-E641-9D0F-BECC67940E95}" type="datetimeFigureOut">
              <a:rPr lang="en-US" smtClean="0"/>
              <a:t>2/8/21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40A8D-521C-A746-8F1A-6CF612692E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B7EBC-F48F-1147-94DF-F68F44B6FD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ABB878-B88D-474B-8539-CCE2C16E9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934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science.org/meijering/software/featurej/" TargetMode="External"/><Relationship Id="rId2" Type="http://schemas.openxmlformats.org/officeDocument/2006/relationships/hyperlink" Target="https://imagej.net/ImageScienc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customXml" Target="../ink/ink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8CE5D-C1C7-0B46-B81B-A00D7B525A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Voorn-2013 or Rotary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93C7A6-F965-C846-8175-DDD24AD84B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Omar Alamoudi</a:t>
            </a:r>
          </a:p>
        </p:txBody>
      </p:sp>
    </p:spTree>
    <p:extLst>
      <p:ext uri="{BB962C8B-B14F-4D97-AF65-F5344CB8AC3E}">
        <p14:creationId xmlns:p14="http://schemas.microsoft.com/office/powerpoint/2010/main" val="3713756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7827C-D2CD-9D49-AF3F-67245894E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MSHFF_Prep.ijm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F8EE4B-041E-584A-90D5-217F0343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00" y="1971675"/>
            <a:ext cx="61214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40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F8C3F-B570-D349-B07F-74657BBC8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running MSHFF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D49CC1-F455-2644-8428-86C946F48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751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Download </a:t>
            </a:r>
            <a:r>
              <a:rPr lang="en-US" sz="1800" dirty="0" err="1"/>
              <a:t>FeatureJ</a:t>
            </a:r>
            <a:endParaRPr lang="en-US" sz="1800" dirty="0"/>
          </a:p>
          <a:p>
            <a:r>
              <a:rPr lang="en-US" sz="1800" dirty="0">
                <a:hlinkClick r:id="rId2"/>
              </a:rPr>
              <a:t>https://imagej.net/ImageScience</a:t>
            </a:r>
            <a:endParaRPr lang="en-US" sz="1800" dirty="0"/>
          </a:p>
          <a:p>
            <a:r>
              <a:rPr lang="en-US" sz="1800" dirty="0"/>
              <a:t>Also see: </a:t>
            </a:r>
            <a:r>
              <a:rPr lang="en-US" sz="1800" dirty="0">
                <a:hlinkClick r:id="rId3"/>
              </a:rPr>
              <a:t>https://imagescience.org/meijering/software/featurej/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F10A7C-424B-834C-A28F-2F5C6FC90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760" y="1435100"/>
            <a:ext cx="7444678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41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22133-52B5-8949-923B-C708BA1CF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0225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0EE27B-845E-8D4B-BC04-4CC21D515D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747265" y="845344"/>
            <a:ext cx="4710476" cy="51673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263322-57F4-8747-ACB6-BA3C282978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85524" y="967929"/>
            <a:ext cx="4710476" cy="492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84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E31FA-AD6F-0743-93B0-A7E466D8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4F996D-EAE0-8F4B-A56E-AE869790B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52" y="2819400"/>
            <a:ext cx="2350242" cy="2057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0A54E2-AAF7-7C4B-87CF-7784740AC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2171" y="1263650"/>
            <a:ext cx="4841333" cy="5168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33AEB8-9D3E-3145-A273-A939E0D3DAF8}"/>
              </a:ext>
            </a:extLst>
          </p:cNvPr>
          <p:cNvSpPr txBox="1"/>
          <p:nvPr/>
        </p:nvSpPr>
        <p:spPr>
          <a:xfrm>
            <a:off x="4525238" y="2978150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/>
              <a:t>+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988680-1D7C-FE42-83FE-3FB310745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7749" y="1263651"/>
            <a:ext cx="4841333" cy="5168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C65A01-D04C-D54F-B2F8-C86E239FC629}"/>
              </a:ext>
            </a:extLst>
          </p:cNvPr>
          <p:cNvSpPr txBox="1"/>
          <p:nvPr/>
        </p:nvSpPr>
        <p:spPr>
          <a:xfrm>
            <a:off x="6696938" y="2978150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4289122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E31FA-AD6F-0743-93B0-A7E466D8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Calibration: </a:t>
            </a:r>
            <a:r>
              <a:rPr lang="en-US" dirty="0" err="1"/>
              <a:t>mincal</a:t>
            </a:r>
            <a:r>
              <a:rPr lang="en-US" dirty="0"/>
              <a:t> = 98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4F996D-EAE0-8F4B-A56E-AE869790B4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14564" y="2819400"/>
            <a:ext cx="2109618" cy="2057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0A54E2-AAF7-7C4B-87CF-7784740AC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2171" y="1263650"/>
            <a:ext cx="4841333" cy="5168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33AEB8-9D3E-3145-A273-A939E0D3DAF8}"/>
              </a:ext>
            </a:extLst>
          </p:cNvPr>
          <p:cNvSpPr txBox="1"/>
          <p:nvPr/>
        </p:nvSpPr>
        <p:spPr>
          <a:xfrm>
            <a:off x="4525238" y="2978150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/>
              <a:t>+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988680-1D7C-FE42-83FE-3FB31074500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211741" y="1316853"/>
            <a:ext cx="4841333" cy="51531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C65A01-D04C-D54F-B2F8-C86E239FC629}"/>
              </a:ext>
            </a:extLst>
          </p:cNvPr>
          <p:cNvSpPr txBox="1"/>
          <p:nvPr/>
        </p:nvSpPr>
        <p:spPr>
          <a:xfrm>
            <a:off x="6696938" y="2978150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399677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E31FA-AD6F-0743-93B0-A7E466D8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Calibration: </a:t>
            </a:r>
            <a:r>
              <a:rPr lang="en-US" dirty="0" err="1"/>
              <a:t>maxcal</a:t>
            </a:r>
            <a:r>
              <a:rPr lang="en-US" dirty="0"/>
              <a:t> = 235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4F996D-EAE0-8F4B-A56E-AE869790B4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14564" y="2822389"/>
            <a:ext cx="2109618" cy="20514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0A54E2-AAF7-7C4B-87CF-7784740AC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2171" y="1263650"/>
            <a:ext cx="4841333" cy="5168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33AEB8-9D3E-3145-A273-A939E0D3DAF8}"/>
              </a:ext>
            </a:extLst>
          </p:cNvPr>
          <p:cNvSpPr txBox="1"/>
          <p:nvPr/>
        </p:nvSpPr>
        <p:spPr>
          <a:xfrm>
            <a:off x="4525238" y="2978150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/>
              <a:t>+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988680-1D7C-FE42-83FE-3FB31074500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211741" y="1353308"/>
            <a:ext cx="4841333" cy="50802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C65A01-D04C-D54F-B2F8-C86E239FC629}"/>
              </a:ext>
            </a:extLst>
          </p:cNvPr>
          <p:cNvSpPr txBox="1"/>
          <p:nvPr/>
        </p:nvSpPr>
        <p:spPr>
          <a:xfrm>
            <a:off x="6696938" y="2978150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/>
              <a:t>=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7B9889-EF3B-7349-8B93-066C7A33E651}"/>
              </a:ext>
            </a:extLst>
          </p:cNvPr>
          <p:cNvSpPr/>
          <p:nvPr/>
        </p:nvSpPr>
        <p:spPr>
          <a:xfrm>
            <a:off x="75426" y="1637526"/>
            <a:ext cx="540524" cy="5405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16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D50B6-F594-224F-8D62-BD6C42AF3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071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9D717-D424-8248-A5DA-30842B6AE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the min and max values of </a:t>
            </a:r>
            <a:r>
              <a:rPr lang="en-US" b="1" i="1" dirty="0"/>
              <a:t>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ED88C84-F34C-7C47-9AF3-B1FB59730A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150 slices (450-600)</a:t>
            </a:r>
          </a:p>
          <a:p>
            <a:r>
              <a:rPr lang="en-US" dirty="0"/>
              <a:t>Slice 51 (image name 500) is shown</a:t>
            </a:r>
          </a:p>
          <a:p>
            <a:r>
              <a:rPr lang="en-US" dirty="0"/>
              <a:t>Range of fracture sizes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B7EC3421-E0D2-AF4C-BF84-DE5AEFB11D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18987" y="1825625"/>
            <a:ext cx="408802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282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9D717-D424-8248-A5DA-30842B6AE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the min and max values of </a:t>
            </a:r>
            <a:r>
              <a:rPr lang="en-US" b="1" i="1" dirty="0"/>
              <a:t>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ED88C84-F34C-7C47-9AF3-B1FB59730A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4" name="Content Placeholder 38">
            <a:extLst>
              <a:ext uri="{FF2B5EF4-FFF2-40B4-BE49-F238E27FC236}">
                <a16:creationId xmlns:a16="http://schemas.microsoft.com/office/drawing/2014/main" id="{84685943-7058-B347-980B-C06C195A48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18987" y="1825625"/>
            <a:ext cx="4088026" cy="435133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2ECB6DB-10B6-1143-AAF5-EA113508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5420" y="4667532"/>
            <a:ext cx="3116580" cy="228600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2B22931E-361E-2C41-BF81-A01DBF9E7FBD}"/>
              </a:ext>
            </a:extLst>
          </p:cNvPr>
          <p:cNvGrpSpPr/>
          <p:nvPr/>
        </p:nvGrpSpPr>
        <p:grpSpPr>
          <a:xfrm>
            <a:off x="9075420" y="5774886"/>
            <a:ext cx="1609595" cy="369332"/>
            <a:chOff x="2812093" y="5041077"/>
            <a:chExt cx="1609595" cy="369332"/>
          </a:xfrm>
        </p:grpSpPr>
        <p:sp>
          <p:nvSpPr>
            <p:cNvPr id="34" name="Right Arrow 33">
              <a:extLst>
                <a:ext uri="{FF2B5EF4-FFF2-40B4-BE49-F238E27FC236}">
                  <a16:creationId xmlns:a16="http://schemas.microsoft.com/office/drawing/2014/main" id="{49E9E0A5-BE9A-A045-B019-0BBE7CC557D1}"/>
                </a:ext>
              </a:extLst>
            </p:cNvPr>
            <p:cNvSpPr/>
            <p:nvPr/>
          </p:nvSpPr>
          <p:spPr>
            <a:xfrm>
              <a:off x="4002066" y="5109877"/>
              <a:ext cx="419622" cy="2317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F70319D-5633-A246-8765-39BAE72AAE3D}"/>
                </a:ext>
              </a:extLst>
            </p:cNvPr>
            <p:cNvSpPr txBox="1"/>
            <p:nvPr/>
          </p:nvSpPr>
          <p:spPr>
            <a:xfrm>
              <a:off x="2812093" y="5041077"/>
              <a:ext cx="11899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Fracture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9386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B5361F6D-C677-5B49-A9C5-7DFF2163E3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18987" y="1825625"/>
            <a:ext cx="4088026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B917A1-C006-0D4D-BDDA-772966B1D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the min and max values of </a:t>
            </a:r>
            <a:r>
              <a:rPr lang="en-US" b="1" i="1" dirty="0"/>
              <a:t>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DBC15-96BB-F24D-96F9-93DC4C6522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s_min</a:t>
            </a:r>
            <a:r>
              <a:rPr lang="en-US" dirty="0"/>
              <a:t> = 1</a:t>
            </a:r>
          </a:p>
          <a:p>
            <a:r>
              <a:rPr lang="en-US" dirty="0" err="1"/>
              <a:t>s_max</a:t>
            </a:r>
            <a:r>
              <a:rPr lang="en-US" dirty="0"/>
              <a:t> =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50ABC6-E992-1B4B-A952-270388212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8723" y="4799568"/>
            <a:ext cx="3116580" cy="2286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C86A7A2-2E86-0348-94F3-7A89AF14C07E}"/>
              </a:ext>
            </a:extLst>
          </p:cNvPr>
          <p:cNvGrpSpPr/>
          <p:nvPr/>
        </p:nvGrpSpPr>
        <p:grpSpPr>
          <a:xfrm>
            <a:off x="9430240" y="5791074"/>
            <a:ext cx="1609595" cy="369332"/>
            <a:chOff x="2812093" y="5041077"/>
            <a:chExt cx="1609595" cy="369332"/>
          </a:xfrm>
        </p:grpSpPr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6D540E7A-EFE3-7949-9467-DA5E990E2758}"/>
                </a:ext>
              </a:extLst>
            </p:cNvPr>
            <p:cNvSpPr/>
            <p:nvPr/>
          </p:nvSpPr>
          <p:spPr>
            <a:xfrm>
              <a:off x="4002066" y="5109877"/>
              <a:ext cx="419622" cy="2317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CF1924F-7DAF-5547-AA76-F164DAF1A379}"/>
                </a:ext>
              </a:extLst>
            </p:cNvPr>
            <p:cNvSpPr txBox="1"/>
            <p:nvPr/>
          </p:nvSpPr>
          <p:spPr>
            <a:xfrm>
              <a:off x="2812093" y="5041077"/>
              <a:ext cx="11899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Fracture</a:t>
              </a:r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D90942-FC65-C246-9DFF-3CDBCAD95A05}"/>
              </a:ext>
            </a:extLst>
          </p:cNvPr>
          <p:cNvCxnSpPr>
            <a:cxnSpLocks/>
          </p:cNvCxnSpPr>
          <p:nvPr/>
        </p:nvCxnSpPr>
        <p:spPr>
          <a:xfrm>
            <a:off x="11013692" y="5706103"/>
            <a:ext cx="159731" cy="0"/>
          </a:xfrm>
          <a:prstGeom prst="line">
            <a:avLst/>
          </a:prstGeom>
          <a:ln w="28575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D76A1D4-1005-8540-AB74-395855038A12}"/>
              </a:ext>
            </a:extLst>
          </p:cNvPr>
          <p:cNvSpPr txBox="1"/>
          <p:nvPr/>
        </p:nvSpPr>
        <p:spPr>
          <a:xfrm>
            <a:off x="11309869" y="5536826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err="1">
                <a:solidFill>
                  <a:srgbClr val="FF0000"/>
                </a:solidFill>
              </a:rPr>
              <a:t>S_min</a:t>
            </a:r>
            <a:endParaRPr lang="en-US" sz="16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457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917A1-C006-0D4D-BDDA-772966B1D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the min and max values of </a:t>
            </a:r>
            <a:r>
              <a:rPr lang="en-US" b="1" i="1" dirty="0"/>
              <a:t>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DBC15-96BB-F24D-96F9-93DC4C6522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s_min</a:t>
            </a:r>
            <a:r>
              <a:rPr lang="en-US" dirty="0"/>
              <a:t> = 1</a:t>
            </a:r>
          </a:p>
          <a:p>
            <a:r>
              <a:rPr lang="en-US" dirty="0" err="1"/>
              <a:t>s_max</a:t>
            </a:r>
            <a:r>
              <a:rPr lang="en-US" dirty="0"/>
              <a:t> = 7</a:t>
            </a:r>
          </a:p>
          <a:p>
            <a:r>
              <a:rPr lang="en-US" dirty="0" err="1"/>
              <a:t>S_step</a:t>
            </a:r>
            <a:r>
              <a:rPr lang="en-US" dirty="0"/>
              <a:t> = 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261680-2E72-1345-A612-F479C48FEB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18987" y="1825625"/>
            <a:ext cx="4088026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CE6F67-AD72-8E4D-88FA-F039389DD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864" y="4791206"/>
            <a:ext cx="3116580" cy="2286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C86A7A2-2E86-0348-94F3-7A89AF14C07E}"/>
              </a:ext>
            </a:extLst>
          </p:cNvPr>
          <p:cNvGrpSpPr/>
          <p:nvPr/>
        </p:nvGrpSpPr>
        <p:grpSpPr>
          <a:xfrm>
            <a:off x="8763000" y="5992297"/>
            <a:ext cx="1609595" cy="369332"/>
            <a:chOff x="2812093" y="5041077"/>
            <a:chExt cx="1609595" cy="369332"/>
          </a:xfrm>
        </p:grpSpPr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6D540E7A-EFE3-7949-9467-DA5E990E2758}"/>
                </a:ext>
              </a:extLst>
            </p:cNvPr>
            <p:cNvSpPr/>
            <p:nvPr/>
          </p:nvSpPr>
          <p:spPr>
            <a:xfrm>
              <a:off x="4002066" y="5109877"/>
              <a:ext cx="419622" cy="2317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CF1924F-7DAF-5547-AA76-F164DAF1A379}"/>
                </a:ext>
              </a:extLst>
            </p:cNvPr>
            <p:cNvSpPr txBox="1"/>
            <p:nvPr/>
          </p:nvSpPr>
          <p:spPr>
            <a:xfrm>
              <a:off x="2812093" y="5041077"/>
              <a:ext cx="11899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Fracture</a:t>
              </a: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972D27E-F88D-A64E-9308-3F1593F87947}"/>
              </a:ext>
            </a:extLst>
          </p:cNvPr>
          <p:cNvCxnSpPr>
            <a:cxnSpLocks/>
          </p:cNvCxnSpPr>
          <p:nvPr/>
        </p:nvCxnSpPr>
        <p:spPr>
          <a:xfrm>
            <a:off x="10954011" y="5788684"/>
            <a:ext cx="542096" cy="0"/>
          </a:xfrm>
          <a:prstGeom prst="line">
            <a:avLst/>
          </a:prstGeom>
          <a:ln w="28575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0A8EF26-450D-B24C-943C-9E3A773E5FDA}"/>
              </a:ext>
            </a:extLst>
          </p:cNvPr>
          <p:cNvSpPr txBox="1"/>
          <p:nvPr/>
        </p:nvSpPr>
        <p:spPr>
          <a:xfrm>
            <a:off x="10822162" y="5346750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err="1">
                <a:solidFill>
                  <a:srgbClr val="FF0000"/>
                </a:solidFill>
              </a:rPr>
              <a:t>S_max</a:t>
            </a:r>
            <a:endParaRPr lang="en-US" sz="16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572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A4A82-94DC-0045-88FF-3B5626D67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Parameter: </a:t>
            </a:r>
            <a:r>
              <a:rPr lang="en-US" dirty="0" err="1"/>
              <a:t>avgmat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3F55B8-84F4-4C41-AC3F-14E649088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89" y="2825729"/>
            <a:ext cx="3739878" cy="26442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4A7037-11B5-B04C-A675-FCC002A59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433" y="1072063"/>
            <a:ext cx="5190532" cy="5423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1A46A9B-4971-9C4B-A19A-38835017FF1C}"/>
                  </a:ext>
                </a:extLst>
              </p14:cNvPr>
              <p14:cNvContentPartPr/>
              <p14:nvPr/>
            </p14:nvContentPartPr>
            <p14:xfrm>
              <a:off x="2889651" y="3488587"/>
              <a:ext cx="556560" cy="31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1A46A9B-4971-9C4B-A19A-38835017FF1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36011" y="3380947"/>
                <a:ext cx="664200" cy="24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1224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22133-52B5-8949-923B-C708BA1CF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Parameter: </a:t>
            </a:r>
            <a:r>
              <a:rPr lang="en-US" dirty="0" err="1"/>
              <a:t>consthresh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0EE27B-845E-8D4B-BC04-4CC21D515D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747265" y="845344"/>
            <a:ext cx="4710476" cy="51673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D9E1E5-5919-014F-8BB1-46B78F64B5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91313" y="2635175"/>
            <a:ext cx="5882967" cy="15876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7DB2D55-3F8B-E24D-AF34-0598A5A90A2E}"/>
                  </a:ext>
                </a:extLst>
              </p14:cNvPr>
              <p14:cNvContentPartPr/>
              <p14:nvPr/>
            </p14:nvContentPartPr>
            <p14:xfrm>
              <a:off x="3863195" y="3184663"/>
              <a:ext cx="426240" cy="24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7DB2D55-3F8B-E24D-AF34-0598A5A90A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09195" y="3076663"/>
                <a:ext cx="533880" cy="24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4220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3958A-5EAC-6C48-81E5-AF8DD3C34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Consthresh</a:t>
            </a:r>
            <a:r>
              <a:rPr lang="en-US" dirty="0"/>
              <a:t>  = 15330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A38846-1D47-BF46-988E-F00EF3CD2C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29807" y="0"/>
            <a:ext cx="6443003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B6D1EB-86F6-FD42-88A2-0E3682F47B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83683" y="4010164"/>
            <a:ext cx="2821940" cy="275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21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3958A-5EAC-6C48-81E5-AF8DD3C34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Maxmat</a:t>
            </a:r>
            <a:r>
              <a:rPr lang="en-US" dirty="0"/>
              <a:t> = 27760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A38846-1D47-BF46-988E-F00EF3CD2C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29807" y="0"/>
            <a:ext cx="6443002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B6D1EB-86F6-FD42-88A2-0E3682F47B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83683" y="4010164"/>
            <a:ext cx="2821940" cy="275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81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6505</TotalTime>
  <Words>152</Words>
  <Application>Microsoft Macintosh PowerPoint</Application>
  <PresentationFormat>Widescreen</PresentationFormat>
  <Paragraphs>38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Using Voorn-2013 or Rotary dataset</vt:lpstr>
      <vt:lpstr>Determining the min and max values of s</vt:lpstr>
      <vt:lpstr>Determining the min and max values of s</vt:lpstr>
      <vt:lpstr>Determining the min and max values of s</vt:lpstr>
      <vt:lpstr>Determining the min and max values of s</vt:lpstr>
      <vt:lpstr>Parameter: avgmat</vt:lpstr>
      <vt:lpstr>Parameter: consthresh</vt:lpstr>
      <vt:lpstr>Consthresh  = 15330</vt:lpstr>
      <vt:lpstr>Maxmat = 27760</vt:lpstr>
      <vt:lpstr>MSHFF_Prep.ijm</vt:lpstr>
      <vt:lpstr>Before running MSHFF</vt:lpstr>
      <vt:lpstr>Result</vt:lpstr>
      <vt:lpstr>Calibration</vt:lpstr>
      <vt:lpstr>Calibration: mincal = 98</vt:lpstr>
      <vt:lpstr>Calibration: maxcal = 235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Omar Alamoudi</dc:creator>
  <cp:lastModifiedBy>Omar Alamoudi</cp:lastModifiedBy>
  <cp:revision>32</cp:revision>
  <dcterms:created xsi:type="dcterms:W3CDTF">2021-02-05T21:53:16Z</dcterms:created>
  <dcterms:modified xsi:type="dcterms:W3CDTF">2021-02-11T22:53:08Z</dcterms:modified>
</cp:coreProperties>
</file>